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57" r:id="rId4"/>
    <p:sldId id="271" r:id="rId5"/>
    <p:sldId id="273" r:id="rId6"/>
    <p:sldId id="270"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snapToObjects="1">
      <p:cViewPr varScale="1">
        <p:scale>
          <a:sx n="120" d="100"/>
          <a:sy n="120" d="100"/>
        </p:scale>
        <p:origin x="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0111-8C81-B142-92B8-3678FFDC31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84D598-5B54-9E40-BD4D-3AA09ABF04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8A2154-A0AB-AB4B-AFFA-90086269557E}"/>
              </a:ext>
            </a:extLst>
          </p:cNvPr>
          <p:cNvSpPr>
            <a:spLocks noGrp="1"/>
          </p:cNvSpPr>
          <p:nvPr>
            <p:ph type="dt" sz="half" idx="10"/>
          </p:nvPr>
        </p:nvSpPr>
        <p:spPr/>
        <p:txBody>
          <a:bodyPr/>
          <a:lstStyle/>
          <a:p>
            <a:fld id="{7AAC058B-EBD4-F14C-AB34-BA59DF7ABED5}" type="datetimeFigureOut">
              <a:rPr lang="en-US" smtClean="0"/>
              <a:t>1/12/22</a:t>
            </a:fld>
            <a:endParaRPr lang="en-US"/>
          </a:p>
        </p:txBody>
      </p:sp>
      <p:sp>
        <p:nvSpPr>
          <p:cNvPr id="5" name="Footer Placeholder 4">
            <a:extLst>
              <a:ext uri="{FF2B5EF4-FFF2-40B4-BE49-F238E27FC236}">
                <a16:creationId xmlns:a16="http://schemas.microsoft.com/office/drawing/2014/main" id="{AFEA7AF8-BD01-1B4A-A296-4666B6D4B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2ECD4-CD07-ED48-B806-6C31145C1153}"/>
              </a:ext>
            </a:extLst>
          </p:cNvPr>
          <p:cNvSpPr>
            <a:spLocks noGrp="1"/>
          </p:cNvSpPr>
          <p:nvPr>
            <p:ph type="sldNum" sz="quarter" idx="12"/>
          </p:nvPr>
        </p:nvSpPr>
        <p:spPr/>
        <p:txBody>
          <a:bodyPr/>
          <a:lstStyle/>
          <a:p>
            <a:fld id="{35430896-8B50-564E-8357-1D93E819373D}" type="slidenum">
              <a:rPr lang="en-US" smtClean="0"/>
              <a:t>‹#›</a:t>
            </a:fld>
            <a:endParaRPr lang="en-US"/>
          </a:p>
        </p:txBody>
      </p:sp>
    </p:spTree>
    <p:extLst>
      <p:ext uri="{BB962C8B-B14F-4D97-AF65-F5344CB8AC3E}">
        <p14:creationId xmlns:p14="http://schemas.microsoft.com/office/powerpoint/2010/main" val="324270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B8F35-BEF0-2444-A9B7-19E6FC02BE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FC74B8-426F-5E48-BE35-84D36ACA1F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15878-60F4-E34B-BD9D-7FB63FFC25A1}"/>
              </a:ext>
            </a:extLst>
          </p:cNvPr>
          <p:cNvSpPr>
            <a:spLocks noGrp="1"/>
          </p:cNvSpPr>
          <p:nvPr>
            <p:ph type="dt" sz="half" idx="10"/>
          </p:nvPr>
        </p:nvSpPr>
        <p:spPr/>
        <p:txBody>
          <a:bodyPr/>
          <a:lstStyle/>
          <a:p>
            <a:fld id="{7AAC058B-EBD4-F14C-AB34-BA59DF7ABED5}" type="datetimeFigureOut">
              <a:rPr lang="en-US" smtClean="0"/>
              <a:t>1/12/22</a:t>
            </a:fld>
            <a:endParaRPr lang="en-US"/>
          </a:p>
        </p:txBody>
      </p:sp>
      <p:sp>
        <p:nvSpPr>
          <p:cNvPr id="5" name="Footer Placeholder 4">
            <a:extLst>
              <a:ext uri="{FF2B5EF4-FFF2-40B4-BE49-F238E27FC236}">
                <a16:creationId xmlns:a16="http://schemas.microsoft.com/office/drawing/2014/main" id="{198AF4BD-5658-D04B-92FF-EE27C40DE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D3794B-E797-474F-8116-AF78C1BA6F3C}"/>
              </a:ext>
            </a:extLst>
          </p:cNvPr>
          <p:cNvSpPr>
            <a:spLocks noGrp="1"/>
          </p:cNvSpPr>
          <p:nvPr>
            <p:ph type="sldNum" sz="quarter" idx="12"/>
          </p:nvPr>
        </p:nvSpPr>
        <p:spPr/>
        <p:txBody>
          <a:bodyPr/>
          <a:lstStyle/>
          <a:p>
            <a:fld id="{35430896-8B50-564E-8357-1D93E819373D}" type="slidenum">
              <a:rPr lang="en-US" smtClean="0"/>
              <a:t>‹#›</a:t>
            </a:fld>
            <a:endParaRPr lang="en-US"/>
          </a:p>
        </p:txBody>
      </p:sp>
    </p:spTree>
    <p:extLst>
      <p:ext uri="{BB962C8B-B14F-4D97-AF65-F5344CB8AC3E}">
        <p14:creationId xmlns:p14="http://schemas.microsoft.com/office/powerpoint/2010/main" val="89703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B06855-DF06-1B47-9F29-3AEBD92FB1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B740CE-A5C8-E141-AB8D-7CAB452686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B2FC1-E900-F544-8B5E-DFA323C75378}"/>
              </a:ext>
            </a:extLst>
          </p:cNvPr>
          <p:cNvSpPr>
            <a:spLocks noGrp="1"/>
          </p:cNvSpPr>
          <p:nvPr>
            <p:ph type="dt" sz="half" idx="10"/>
          </p:nvPr>
        </p:nvSpPr>
        <p:spPr/>
        <p:txBody>
          <a:bodyPr/>
          <a:lstStyle/>
          <a:p>
            <a:fld id="{7AAC058B-EBD4-F14C-AB34-BA59DF7ABED5}" type="datetimeFigureOut">
              <a:rPr lang="en-US" smtClean="0"/>
              <a:t>1/12/22</a:t>
            </a:fld>
            <a:endParaRPr lang="en-US"/>
          </a:p>
        </p:txBody>
      </p:sp>
      <p:sp>
        <p:nvSpPr>
          <p:cNvPr id="5" name="Footer Placeholder 4">
            <a:extLst>
              <a:ext uri="{FF2B5EF4-FFF2-40B4-BE49-F238E27FC236}">
                <a16:creationId xmlns:a16="http://schemas.microsoft.com/office/drawing/2014/main" id="{3EC8BEB4-A3C9-304E-B1F6-6C45777EC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CAD31-1A9C-404B-B6CC-547C2C0970FC}"/>
              </a:ext>
            </a:extLst>
          </p:cNvPr>
          <p:cNvSpPr>
            <a:spLocks noGrp="1"/>
          </p:cNvSpPr>
          <p:nvPr>
            <p:ph type="sldNum" sz="quarter" idx="12"/>
          </p:nvPr>
        </p:nvSpPr>
        <p:spPr/>
        <p:txBody>
          <a:bodyPr/>
          <a:lstStyle/>
          <a:p>
            <a:fld id="{35430896-8B50-564E-8357-1D93E819373D}" type="slidenum">
              <a:rPr lang="en-US" smtClean="0"/>
              <a:t>‹#›</a:t>
            </a:fld>
            <a:endParaRPr lang="en-US"/>
          </a:p>
        </p:txBody>
      </p:sp>
    </p:spTree>
    <p:extLst>
      <p:ext uri="{BB962C8B-B14F-4D97-AF65-F5344CB8AC3E}">
        <p14:creationId xmlns:p14="http://schemas.microsoft.com/office/powerpoint/2010/main" val="228246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E464-4A14-4C4E-892C-21C2CF27A6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D88C8F-C006-0A4E-A34D-2EDFC16642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602E2-5DF3-4341-BAA9-6FC7418D3D19}"/>
              </a:ext>
            </a:extLst>
          </p:cNvPr>
          <p:cNvSpPr>
            <a:spLocks noGrp="1"/>
          </p:cNvSpPr>
          <p:nvPr>
            <p:ph type="dt" sz="half" idx="10"/>
          </p:nvPr>
        </p:nvSpPr>
        <p:spPr/>
        <p:txBody>
          <a:bodyPr/>
          <a:lstStyle/>
          <a:p>
            <a:fld id="{7AAC058B-EBD4-F14C-AB34-BA59DF7ABED5}" type="datetimeFigureOut">
              <a:rPr lang="en-US" smtClean="0"/>
              <a:t>1/12/22</a:t>
            </a:fld>
            <a:endParaRPr lang="en-US"/>
          </a:p>
        </p:txBody>
      </p:sp>
      <p:sp>
        <p:nvSpPr>
          <p:cNvPr id="5" name="Footer Placeholder 4">
            <a:extLst>
              <a:ext uri="{FF2B5EF4-FFF2-40B4-BE49-F238E27FC236}">
                <a16:creationId xmlns:a16="http://schemas.microsoft.com/office/drawing/2014/main" id="{4BE94470-3567-DB4A-89FF-573C98965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04CE3-C6B0-3A42-A123-82DB1F9BE5B4}"/>
              </a:ext>
            </a:extLst>
          </p:cNvPr>
          <p:cNvSpPr>
            <a:spLocks noGrp="1"/>
          </p:cNvSpPr>
          <p:nvPr>
            <p:ph type="sldNum" sz="quarter" idx="12"/>
          </p:nvPr>
        </p:nvSpPr>
        <p:spPr/>
        <p:txBody>
          <a:bodyPr/>
          <a:lstStyle/>
          <a:p>
            <a:fld id="{35430896-8B50-564E-8357-1D93E819373D}" type="slidenum">
              <a:rPr lang="en-US" smtClean="0"/>
              <a:t>‹#›</a:t>
            </a:fld>
            <a:endParaRPr lang="en-US"/>
          </a:p>
        </p:txBody>
      </p:sp>
    </p:spTree>
    <p:extLst>
      <p:ext uri="{BB962C8B-B14F-4D97-AF65-F5344CB8AC3E}">
        <p14:creationId xmlns:p14="http://schemas.microsoft.com/office/powerpoint/2010/main" val="420977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DB06-CC2F-014F-9587-45DF70ECE8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CB2C55-D16C-D346-A2AC-8460A68D1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E019F9-5462-3340-9968-44F545A606CE}"/>
              </a:ext>
            </a:extLst>
          </p:cNvPr>
          <p:cNvSpPr>
            <a:spLocks noGrp="1"/>
          </p:cNvSpPr>
          <p:nvPr>
            <p:ph type="dt" sz="half" idx="10"/>
          </p:nvPr>
        </p:nvSpPr>
        <p:spPr/>
        <p:txBody>
          <a:bodyPr/>
          <a:lstStyle/>
          <a:p>
            <a:fld id="{7AAC058B-EBD4-F14C-AB34-BA59DF7ABED5}" type="datetimeFigureOut">
              <a:rPr lang="en-US" smtClean="0"/>
              <a:t>1/12/22</a:t>
            </a:fld>
            <a:endParaRPr lang="en-US"/>
          </a:p>
        </p:txBody>
      </p:sp>
      <p:sp>
        <p:nvSpPr>
          <p:cNvPr id="5" name="Footer Placeholder 4">
            <a:extLst>
              <a:ext uri="{FF2B5EF4-FFF2-40B4-BE49-F238E27FC236}">
                <a16:creationId xmlns:a16="http://schemas.microsoft.com/office/drawing/2014/main" id="{0CD3EEAB-C96D-1341-BFF6-AEFDCB5BE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C169E-F085-6843-88E0-2DDE1A356488}"/>
              </a:ext>
            </a:extLst>
          </p:cNvPr>
          <p:cNvSpPr>
            <a:spLocks noGrp="1"/>
          </p:cNvSpPr>
          <p:nvPr>
            <p:ph type="sldNum" sz="quarter" idx="12"/>
          </p:nvPr>
        </p:nvSpPr>
        <p:spPr/>
        <p:txBody>
          <a:bodyPr/>
          <a:lstStyle/>
          <a:p>
            <a:fld id="{35430896-8B50-564E-8357-1D93E819373D}" type="slidenum">
              <a:rPr lang="en-US" smtClean="0"/>
              <a:t>‹#›</a:t>
            </a:fld>
            <a:endParaRPr lang="en-US"/>
          </a:p>
        </p:txBody>
      </p:sp>
    </p:spTree>
    <p:extLst>
      <p:ext uri="{BB962C8B-B14F-4D97-AF65-F5344CB8AC3E}">
        <p14:creationId xmlns:p14="http://schemas.microsoft.com/office/powerpoint/2010/main" val="366991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724D-5F14-2641-83D9-8DA5245883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8A4DE-FEB2-9648-B41F-F1A0FB46E4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A809A4-2BA8-A048-836E-F91B46C7CC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B948EB-14F3-BF4A-AD7A-3E9E1C872130}"/>
              </a:ext>
            </a:extLst>
          </p:cNvPr>
          <p:cNvSpPr>
            <a:spLocks noGrp="1"/>
          </p:cNvSpPr>
          <p:nvPr>
            <p:ph type="dt" sz="half" idx="10"/>
          </p:nvPr>
        </p:nvSpPr>
        <p:spPr/>
        <p:txBody>
          <a:bodyPr/>
          <a:lstStyle/>
          <a:p>
            <a:fld id="{7AAC058B-EBD4-F14C-AB34-BA59DF7ABED5}" type="datetimeFigureOut">
              <a:rPr lang="en-US" smtClean="0"/>
              <a:t>1/12/22</a:t>
            </a:fld>
            <a:endParaRPr lang="en-US"/>
          </a:p>
        </p:txBody>
      </p:sp>
      <p:sp>
        <p:nvSpPr>
          <p:cNvPr id="6" name="Footer Placeholder 5">
            <a:extLst>
              <a:ext uri="{FF2B5EF4-FFF2-40B4-BE49-F238E27FC236}">
                <a16:creationId xmlns:a16="http://schemas.microsoft.com/office/drawing/2014/main" id="{3567D0D4-969F-934F-9417-D4BB0435B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8D9FD2-0722-104E-ABE1-8D45683A45DB}"/>
              </a:ext>
            </a:extLst>
          </p:cNvPr>
          <p:cNvSpPr>
            <a:spLocks noGrp="1"/>
          </p:cNvSpPr>
          <p:nvPr>
            <p:ph type="sldNum" sz="quarter" idx="12"/>
          </p:nvPr>
        </p:nvSpPr>
        <p:spPr/>
        <p:txBody>
          <a:bodyPr/>
          <a:lstStyle/>
          <a:p>
            <a:fld id="{35430896-8B50-564E-8357-1D93E819373D}" type="slidenum">
              <a:rPr lang="en-US" smtClean="0"/>
              <a:t>‹#›</a:t>
            </a:fld>
            <a:endParaRPr lang="en-US"/>
          </a:p>
        </p:txBody>
      </p:sp>
    </p:spTree>
    <p:extLst>
      <p:ext uri="{BB962C8B-B14F-4D97-AF65-F5344CB8AC3E}">
        <p14:creationId xmlns:p14="http://schemas.microsoft.com/office/powerpoint/2010/main" val="416636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C1301-47C9-C94B-B5FE-236D6E0149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4F9740-F4CD-3640-B3D3-5C25B25AE0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E4A6FA-3E47-AB4B-A64B-0EB7ADBC32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1A0466-EF00-1347-B513-8A6F16686B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D8AFAD-02ED-4F46-9E23-1893CADFA8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3262CC-D921-8B4B-B2D5-5EABCF60D314}"/>
              </a:ext>
            </a:extLst>
          </p:cNvPr>
          <p:cNvSpPr>
            <a:spLocks noGrp="1"/>
          </p:cNvSpPr>
          <p:nvPr>
            <p:ph type="dt" sz="half" idx="10"/>
          </p:nvPr>
        </p:nvSpPr>
        <p:spPr/>
        <p:txBody>
          <a:bodyPr/>
          <a:lstStyle/>
          <a:p>
            <a:fld id="{7AAC058B-EBD4-F14C-AB34-BA59DF7ABED5}" type="datetimeFigureOut">
              <a:rPr lang="en-US" smtClean="0"/>
              <a:t>1/12/22</a:t>
            </a:fld>
            <a:endParaRPr lang="en-US"/>
          </a:p>
        </p:txBody>
      </p:sp>
      <p:sp>
        <p:nvSpPr>
          <p:cNvPr id="8" name="Footer Placeholder 7">
            <a:extLst>
              <a:ext uri="{FF2B5EF4-FFF2-40B4-BE49-F238E27FC236}">
                <a16:creationId xmlns:a16="http://schemas.microsoft.com/office/drawing/2014/main" id="{B3F2D705-4106-4443-8AFF-2461D7652D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19E1E0-3356-C94A-9D2A-D561C0EDE65F}"/>
              </a:ext>
            </a:extLst>
          </p:cNvPr>
          <p:cNvSpPr>
            <a:spLocks noGrp="1"/>
          </p:cNvSpPr>
          <p:nvPr>
            <p:ph type="sldNum" sz="quarter" idx="12"/>
          </p:nvPr>
        </p:nvSpPr>
        <p:spPr/>
        <p:txBody>
          <a:bodyPr/>
          <a:lstStyle/>
          <a:p>
            <a:fld id="{35430896-8B50-564E-8357-1D93E819373D}" type="slidenum">
              <a:rPr lang="en-US" smtClean="0"/>
              <a:t>‹#›</a:t>
            </a:fld>
            <a:endParaRPr lang="en-US"/>
          </a:p>
        </p:txBody>
      </p:sp>
    </p:spTree>
    <p:extLst>
      <p:ext uri="{BB962C8B-B14F-4D97-AF65-F5344CB8AC3E}">
        <p14:creationId xmlns:p14="http://schemas.microsoft.com/office/powerpoint/2010/main" val="91898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61E8-D066-0243-9AC4-CB1BACAE46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14C7D-A66F-2340-94E8-76C33816947F}"/>
              </a:ext>
            </a:extLst>
          </p:cNvPr>
          <p:cNvSpPr>
            <a:spLocks noGrp="1"/>
          </p:cNvSpPr>
          <p:nvPr>
            <p:ph type="dt" sz="half" idx="10"/>
          </p:nvPr>
        </p:nvSpPr>
        <p:spPr/>
        <p:txBody>
          <a:bodyPr/>
          <a:lstStyle/>
          <a:p>
            <a:fld id="{7AAC058B-EBD4-F14C-AB34-BA59DF7ABED5}" type="datetimeFigureOut">
              <a:rPr lang="en-US" smtClean="0"/>
              <a:t>1/12/22</a:t>
            </a:fld>
            <a:endParaRPr lang="en-US"/>
          </a:p>
        </p:txBody>
      </p:sp>
      <p:sp>
        <p:nvSpPr>
          <p:cNvPr id="4" name="Footer Placeholder 3">
            <a:extLst>
              <a:ext uri="{FF2B5EF4-FFF2-40B4-BE49-F238E27FC236}">
                <a16:creationId xmlns:a16="http://schemas.microsoft.com/office/drawing/2014/main" id="{DABE6F3E-8EAD-1741-B6C8-A3E4A1621A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832AF6-DEE9-9742-94D2-3C41BF73FE90}"/>
              </a:ext>
            </a:extLst>
          </p:cNvPr>
          <p:cNvSpPr>
            <a:spLocks noGrp="1"/>
          </p:cNvSpPr>
          <p:nvPr>
            <p:ph type="sldNum" sz="quarter" idx="12"/>
          </p:nvPr>
        </p:nvSpPr>
        <p:spPr/>
        <p:txBody>
          <a:bodyPr/>
          <a:lstStyle/>
          <a:p>
            <a:fld id="{35430896-8B50-564E-8357-1D93E819373D}" type="slidenum">
              <a:rPr lang="en-US" smtClean="0"/>
              <a:t>‹#›</a:t>
            </a:fld>
            <a:endParaRPr lang="en-US"/>
          </a:p>
        </p:txBody>
      </p:sp>
    </p:spTree>
    <p:extLst>
      <p:ext uri="{BB962C8B-B14F-4D97-AF65-F5344CB8AC3E}">
        <p14:creationId xmlns:p14="http://schemas.microsoft.com/office/powerpoint/2010/main" val="3862210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90888E-84E2-EB46-AC7A-7D6AE1B63498}"/>
              </a:ext>
            </a:extLst>
          </p:cNvPr>
          <p:cNvSpPr>
            <a:spLocks noGrp="1"/>
          </p:cNvSpPr>
          <p:nvPr>
            <p:ph type="dt" sz="half" idx="10"/>
          </p:nvPr>
        </p:nvSpPr>
        <p:spPr/>
        <p:txBody>
          <a:bodyPr/>
          <a:lstStyle/>
          <a:p>
            <a:fld id="{7AAC058B-EBD4-F14C-AB34-BA59DF7ABED5}" type="datetimeFigureOut">
              <a:rPr lang="en-US" smtClean="0"/>
              <a:t>1/12/22</a:t>
            </a:fld>
            <a:endParaRPr lang="en-US"/>
          </a:p>
        </p:txBody>
      </p:sp>
      <p:sp>
        <p:nvSpPr>
          <p:cNvPr id="3" name="Footer Placeholder 2">
            <a:extLst>
              <a:ext uri="{FF2B5EF4-FFF2-40B4-BE49-F238E27FC236}">
                <a16:creationId xmlns:a16="http://schemas.microsoft.com/office/drawing/2014/main" id="{0AA8EEBE-5E84-F746-B16A-5BAC0C13AE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041B18-D2E4-4848-96D3-9293D21DC909}"/>
              </a:ext>
            </a:extLst>
          </p:cNvPr>
          <p:cNvSpPr>
            <a:spLocks noGrp="1"/>
          </p:cNvSpPr>
          <p:nvPr>
            <p:ph type="sldNum" sz="quarter" idx="12"/>
          </p:nvPr>
        </p:nvSpPr>
        <p:spPr/>
        <p:txBody>
          <a:bodyPr/>
          <a:lstStyle/>
          <a:p>
            <a:fld id="{35430896-8B50-564E-8357-1D93E819373D}" type="slidenum">
              <a:rPr lang="en-US" smtClean="0"/>
              <a:t>‹#›</a:t>
            </a:fld>
            <a:endParaRPr lang="en-US"/>
          </a:p>
        </p:txBody>
      </p:sp>
    </p:spTree>
    <p:extLst>
      <p:ext uri="{BB962C8B-B14F-4D97-AF65-F5344CB8AC3E}">
        <p14:creationId xmlns:p14="http://schemas.microsoft.com/office/powerpoint/2010/main" val="2275937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C91D-96C0-3C45-B89A-DA72CF71B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AD753A-1256-1A47-87FA-EE1B411CEA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29DEE6-BCB5-664C-8D86-4666F56FBB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0B0E94-5B50-CD4E-BE02-93156DD9335A}"/>
              </a:ext>
            </a:extLst>
          </p:cNvPr>
          <p:cNvSpPr>
            <a:spLocks noGrp="1"/>
          </p:cNvSpPr>
          <p:nvPr>
            <p:ph type="dt" sz="half" idx="10"/>
          </p:nvPr>
        </p:nvSpPr>
        <p:spPr/>
        <p:txBody>
          <a:bodyPr/>
          <a:lstStyle/>
          <a:p>
            <a:fld id="{7AAC058B-EBD4-F14C-AB34-BA59DF7ABED5}" type="datetimeFigureOut">
              <a:rPr lang="en-US" smtClean="0"/>
              <a:t>1/12/22</a:t>
            </a:fld>
            <a:endParaRPr lang="en-US"/>
          </a:p>
        </p:txBody>
      </p:sp>
      <p:sp>
        <p:nvSpPr>
          <p:cNvPr id="6" name="Footer Placeholder 5">
            <a:extLst>
              <a:ext uri="{FF2B5EF4-FFF2-40B4-BE49-F238E27FC236}">
                <a16:creationId xmlns:a16="http://schemas.microsoft.com/office/drawing/2014/main" id="{2E42201C-808C-7248-AAFF-68B717FD2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0D57C4-98AF-AC4C-9AA0-891EEA5EB19A}"/>
              </a:ext>
            </a:extLst>
          </p:cNvPr>
          <p:cNvSpPr>
            <a:spLocks noGrp="1"/>
          </p:cNvSpPr>
          <p:nvPr>
            <p:ph type="sldNum" sz="quarter" idx="12"/>
          </p:nvPr>
        </p:nvSpPr>
        <p:spPr/>
        <p:txBody>
          <a:bodyPr/>
          <a:lstStyle/>
          <a:p>
            <a:fld id="{35430896-8B50-564E-8357-1D93E819373D}" type="slidenum">
              <a:rPr lang="en-US" smtClean="0"/>
              <a:t>‹#›</a:t>
            </a:fld>
            <a:endParaRPr lang="en-US"/>
          </a:p>
        </p:txBody>
      </p:sp>
    </p:spTree>
    <p:extLst>
      <p:ext uri="{BB962C8B-B14F-4D97-AF65-F5344CB8AC3E}">
        <p14:creationId xmlns:p14="http://schemas.microsoft.com/office/powerpoint/2010/main" val="66404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C0E6-302C-B649-B751-1A856EDB08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45D61D-E0E3-124A-8B74-DA708C3782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99758A-FC87-4449-ABF9-6DBA9D5B1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0A1AC4-70D9-D744-958F-F1B9995011A5}"/>
              </a:ext>
            </a:extLst>
          </p:cNvPr>
          <p:cNvSpPr>
            <a:spLocks noGrp="1"/>
          </p:cNvSpPr>
          <p:nvPr>
            <p:ph type="dt" sz="half" idx="10"/>
          </p:nvPr>
        </p:nvSpPr>
        <p:spPr/>
        <p:txBody>
          <a:bodyPr/>
          <a:lstStyle/>
          <a:p>
            <a:fld id="{7AAC058B-EBD4-F14C-AB34-BA59DF7ABED5}" type="datetimeFigureOut">
              <a:rPr lang="en-US" smtClean="0"/>
              <a:t>1/12/22</a:t>
            </a:fld>
            <a:endParaRPr lang="en-US"/>
          </a:p>
        </p:txBody>
      </p:sp>
      <p:sp>
        <p:nvSpPr>
          <p:cNvPr id="6" name="Footer Placeholder 5">
            <a:extLst>
              <a:ext uri="{FF2B5EF4-FFF2-40B4-BE49-F238E27FC236}">
                <a16:creationId xmlns:a16="http://schemas.microsoft.com/office/drawing/2014/main" id="{8C745036-BB8F-B342-BFB7-2C6AD76CB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0AB98F-2C07-D24D-8520-226E123BB634}"/>
              </a:ext>
            </a:extLst>
          </p:cNvPr>
          <p:cNvSpPr>
            <a:spLocks noGrp="1"/>
          </p:cNvSpPr>
          <p:nvPr>
            <p:ph type="sldNum" sz="quarter" idx="12"/>
          </p:nvPr>
        </p:nvSpPr>
        <p:spPr/>
        <p:txBody>
          <a:bodyPr/>
          <a:lstStyle/>
          <a:p>
            <a:fld id="{35430896-8B50-564E-8357-1D93E819373D}" type="slidenum">
              <a:rPr lang="en-US" smtClean="0"/>
              <a:t>‹#›</a:t>
            </a:fld>
            <a:endParaRPr lang="en-US"/>
          </a:p>
        </p:txBody>
      </p:sp>
    </p:spTree>
    <p:extLst>
      <p:ext uri="{BB962C8B-B14F-4D97-AF65-F5344CB8AC3E}">
        <p14:creationId xmlns:p14="http://schemas.microsoft.com/office/powerpoint/2010/main" val="375837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EF8441-C41A-0640-9BB8-92D5BA9AF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B67C51-F7A7-3344-A4C7-B348C43E5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B8ADA-FA93-1444-B701-8EBBAA881B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C058B-EBD4-F14C-AB34-BA59DF7ABED5}" type="datetimeFigureOut">
              <a:rPr lang="en-US" smtClean="0"/>
              <a:t>1/12/22</a:t>
            </a:fld>
            <a:endParaRPr lang="en-US"/>
          </a:p>
        </p:txBody>
      </p:sp>
      <p:sp>
        <p:nvSpPr>
          <p:cNvPr id="5" name="Footer Placeholder 4">
            <a:extLst>
              <a:ext uri="{FF2B5EF4-FFF2-40B4-BE49-F238E27FC236}">
                <a16:creationId xmlns:a16="http://schemas.microsoft.com/office/drawing/2014/main" id="{E550B9CC-1794-6240-A56D-AC4B2C71B5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202470-6A5D-3149-BA9A-AE101E84A4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30896-8B50-564E-8357-1D93E819373D}" type="slidenum">
              <a:rPr lang="en-US" smtClean="0"/>
              <a:t>‹#›</a:t>
            </a:fld>
            <a:endParaRPr lang="en-US"/>
          </a:p>
        </p:txBody>
      </p:sp>
    </p:spTree>
    <p:extLst>
      <p:ext uri="{BB962C8B-B14F-4D97-AF65-F5344CB8AC3E}">
        <p14:creationId xmlns:p14="http://schemas.microsoft.com/office/powerpoint/2010/main" val="294916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E10188BB-E9F2-FC42-81B6-756ECD096F11}"/>
              </a:ext>
            </a:extLst>
          </p:cNvPr>
          <p:cNvSpPr>
            <a:spLocks noGrp="1"/>
          </p:cNvSpPr>
          <p:nvPr>
            <p:ph type="ctrTitle"/>
          </p:nvPr>
        </p:nvSpPr>
        <p:spPr>
          <a:xfrm>
            <a:off x="3204642" y="2353641"/>
            <a:ext cx="5782716" cy="2150719"/>
          </a:xfrm>
          <a:noFill/>
        </p:spPr>
        <p:txBody>
          <a:bodyPr anchor="ctr">
            <a:normAutofit/>
          </a:bodyPr>
          <a:lstStyle/>
          <a:p>
            <a:r>
              <a:rPr lang="en-US" sz="3600" dirty="0">
                <a:solidFill>
                  <a:srgbClr val="080808"/>
                </a:solidFill>
              </a:rPr>
              <a:t>Review of Top Ten and Records Requirements</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316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4D13C5-812D-7949-A5BB-7FB593767C2A}"/>
              </a:ext>
            </a:extLst>
          </p:cNvPr>
          <p:cNvSpPr>
            <a:spLocks noGrp="1"/>
          </p:cNvSpPr>
          <p:nvPr>
            <p:ph type="title"/>
          </p:nvPr>
        </p:nvSpPr>
        <p:spPr>
          <a:xfrm>
            <a:off x="643467" y="321734"/>
            <a:ext cx="10905066" cy="1135737"/>
          </a:xfrm>
        </p:spPr>
        <p:txBody>
          <a:bodyPr>
            <a:normAutofit/>
          </a:bodyPr>
          <a:lstStyle/>
          <a:p>
            <a:r>
              <a:rPr lang="en-US" sz="3600" dirty="0"/>
              <a:t>Meet Results</a:t>
            </a:r>
          </a:p>
        </p:txBody>
      </p:sp>
      <p:sp>
        <p:nvSpPr>
          <p:cNvPr id="3" name="Content Placeholder 2">
            <a:extLst>
              <a:ext uri="{FF2B5EF4-FFF2-40B4-BE49-F238E27FC236}">
                <a16:creationId xmlns:a16="http://schemas.microsoft.com/office/drawing/2014/main" id="{E3051A95-B419-D349-9C27-9FEF46EEC98F}"/>
              </a:ext>
            </a:extLst>
          </p:cNvPr>
          <p:cNvSpPr>
            <a:spLocks noGrp="1"/>
          </p:cNvSpPr>
          <p:nvPr>
            <p:ph idx="1"/>
          </p:nvPr>
        </p:nvSpPr>
        <p:spPr>
          <a:xfrm>
            <a:off x="643467" y="1457471"/>
            <a:ext cx="10905066" cy="4857382"/>
          </a:xfrm>
        </p:spPr>
        <p:txBody>
          <a:bodyPr>
            <a:normAutofit/>
          </a:bodyPr>
          <a:lstStyle/>
          <a:p>
            <a:endParaRPr lang="en-US" sz="2000" dirty="0"/>
          </a:p>
          <a:p>
            <a:pPr marL="0" indent="0">
              <a:buNone/>
            </a:pPr>
            <a:r>
              <a:rPr lang="en-US" sz="2000" dirty="0"/>
              <a:t>Process for entering results of CT meets</a:t>
            </a:r>
          </a:p>
          <a:p>
            <a:pPr marL="800100" lvl="1" indent="-342900">
              <a:buFont typeface="+mj-lt"/>
              <a:buAutoNum type="arabicPeriod"/>
            </a:pPr>
            <a:r>
              <a:rPr lang="en-US" sz="1600" dirty="0"/>
              <a:t>Make sure meet is included USMS database of meets </a:t>
            </a:r>
          </a:p>
          <a:p>
            <a:pPr marL="800100" lvl="1" indent="-342900">
              <a:buFont typeface="+mj-lt"/>
              <a:buAutoNum type="arabicPeriod"/>
            </a:pPr>
            <a:r>
              <a:rPr lang="en-US" sz="1600" dirty="0"/>
              <a:t>Get results from the meet in HY3 or CL2 format</a:t>
            </a:r>
            <a:endParaRPr lang="en-US" sz="1200" dirty="0"/>
          </a:p>
          <a:p>
            <a:pPr marL="800100" lvl="1" indent="-342900">
              <a:buFont typeface="+mj-lt"/>
              <a:buAutoNum type="arabicPeriod"/>
            </a:pPr>
            <a:r>
              <a:rPr lang="en-US" sz="1600" dirty="0"/>
              <a:t>Audit swimmers for USMS eligibility</a:t>
            </a:r>
          </a:p>
          <a:p>
            <a:pPr marL="800100" lvl="1" indent="-342900">
              <a:buFont typeface="+mj-lt"/>
              <a:buAutoNum type="arabicPeriod"/>
            </a:pPr>
            <a:r>
              <a:rPr lang="en-US" sz="1600" dirty="0"/>
              <a:t>Review results and upload to USMS</a:t>
            </a:r>
          </a:p>
          <a:p>
            <a:pPr marL="800100" lvl="1" indent="-342900">
              <a:buFont typeface="+mj-lt"/>
              <a:buAutoNum type="arabicPeriod"/>
            </a:pPr>
            <a:r>
              <a:rPr lang="en-US" sz="1600" dirty="0"/>
              <a:t>Check to see if there is documented pool length certification </a:t>
            </a:r>
          </a:p>
          <a:p>
            <a:pPr marL="800100" lvl="1" indent="-342900">
              <a:buFont typeface="+mj-lt"/>
              <a:buAutoNum type="arabicPeriod"/>
            </a:pPr>
            <a:r>
              <a:rPr lang="en-US" sz="1600" dirty="0"/>
              <a:t>Including splits: </a:t>
            </a:r>
          </a:p>
          <a:p>
            <a:pPr marL="800100" lvl="1" indent="-342900">
              <a:buFont typeface="+mj-lt"/>
              <a:buAutoNum type="arabicPeriod"/>
            </a:pPr>
            <a:endParaRPr lang="en-US" sz="1600" dirty="0"/>
          </a:p>
          <a:p>
            <a:pPr marL="457200" lvl="1" indent="0">
              <a:buNone/>
            </a:pPr>
            <a:r>
              <a:rPr lang="en-US" sz="1600" dirty="0"/>
              <a:t>Use Split Notification Form – </a:t>
            </a:r>
            <a:r>
              <a:rPr lang="en-US" sz="1600" i="1" dirty="0"/>
              <a:t>The swimmer must notify the Meet Referee of the intent to record an initial split time prior to the conclusion of the meet. The request for relay leadoff split times and initial backstroke distance times in individual backstroke events must be made prior to the swim. </a:t>
            </a:r>
          </a:p>
          <a:p>
            <a:pPr marL="457200" lvl="1" indent="0">
              <a:buNone/>
            </a:pPr>
            <a:endParaRPr lang="en-US" sz="1600" i="1" dirty="0">
              <a:solidFill>
                <a:srgbClr val="0070C0"/>
              </a:solidFill>
            </a:endParaRPr>
          </a:p>
          <a:p>
            <a:pPr marL="457200" lvl="1" indent="0">
              <a:buNone/>
            </a:pPr>
            <a:r>
              <a:rPr lang="en-US" sz="1600" i="1" dirty="0">
                <a:solidFill>
                  <a:srgbClr val="0070C0"/>
                </a:solidFill>
              </a:rPr>
              <a:t>https://</a:t>
            </a:r>
            <a:r>
              <a:rPr lang="en-US" sz="1600" i="1" dirty="0" err="1">
                <a:solidFill>
                  <a:srgbClr val="0070C0"/>
                </a:solidFill>
              </a:rPr>
              <a:t>www.usms.org</a:t>
            </a:r>
            <a:r>
              <a:rPr lang="en-US" sz="1600" i="1" dirty="0">
                <a:solidFill>
                  <a:srgbClr val="0070C0"/>
                </a:solidFill>
              </a:rPr>
              <a:t>/admin/</a:t>
            </a:r>
            <a:r>
              <a:rPr lang="en-US" sz="1600" i="1" dirty="0" err="1">
                <a:solidFill>
                  <a:srgbClr val="0070C0"/>
                </a:solidFill>
              </a:rPr>
              <a:t>lmschb</a:t>
            </a:r>
            <a:r>
              <a:rPr lang="en-US" sz="1600" i="1" dirty="0">
                <a:solidFill>
                  <a:srgbClr val="0070C0"/>
                </a:solidFill>
              </a:rPr>
              <a:t>/</a:t>
            </a:r>
            <a:r>
              <a:rPr lang="en-US" sz="1600" i="1" dirty="0" err="1">
                <a:solidFill>
                  <a:srgbClr val="0070C0"/>
                </a:solidFill>
              </a:rPr>
              <a:t>gto_rectab_split_request.pdf</a:t>
            </a:r>
            <a:endParaRPr lang="en-US" sz="1600" i="1" dirty="0">
              <a:solidFill>
                <a:srgbClr val="0070C0"/>
              </a:solidFill>
            </a:endParaRPr>
          </a:p>
          <a:p>
            <a:pPr marL="457200" lvl="1" indent="0">
              <a:buNone/>
            </a:pPr>
            <a:endParaRPr lang="en-US" sz="1600" dirty="0"/>
          </a:p>
          <a:p>
            <a:pPr lvl="1"/>
            <a:endParaRPr lang="en-US" sz="1600" dirty="0"/>
          </a:p>
          <a:p>
            <a:pPr lvl="1"/>
            <a:endParaRPr lang="en-US" sz="16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5350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4D13C5-812D-7949-A5BB-7FB593767C2A}"/>
              </a:ext>
            </a:extLst>
          </p:cNvPr>
          <p:cNvSpPr>
            <a:spLocks noGrp="1"/>
          </p:cNvSpPr>
          <p:nvPr>
            <p:ph type="title"/>
          </p:nvPr>
        </p:nvSpPr>
        <p:spPr>
          <a:xfrm>
            <a:off x="643467" y="321734"/>
            <a:ext cx="10905066" cy="1135737"/>
          </a:xfrm>
        </p:spPr>
        <p:txBody>
          <a:bodyPr>
            <a:normAutofit/>
          </a:bodyPr>
          <a:lstStyle/>
          <a:p>
            <a:r>
              <a:rPr lang="en-US" sz="3600" dirty="0"/>
              <a:t>Top Ten</a:t>
            </a:r>
          </a:p>
        </p:txBody>
      </p:sp>
      <p:sp>
        <p:nvSpPr>
          <p:cNvPr id="3" name="Content Placeholder 2">
            <a:extLst>
              <a:ext uri="{FF2B5EF4-FFF2-40B4-BE49-F238E27FC236}">
                <a16:creationId xmlns:a16="http://schemas.microsoft.com/office/drawing/2014/main" id="{E3051A95-B419-D349-9C27-9FEF46EEC98F}"/>
              </a:ext>
            </a:extLst>
          </p:cNvPr>
          <p:cNvSpPr>
            <a:spLocks noGrp="1"/>
          </p:cNvSpPr>
          <p:nvPr>
            <p:ph idx="1"/>
          </p:nvPr>
        </p:nvSpPr>
        <p:spPr>
          <a:xfrm>
            <a:off x="643467" y="1782981"/>
            <a:ext cx="10905066" cy="4393982"/>
          </a:xfrm>
        </p:spPr>
        <p:txBody>
          <a:bodyPr>
            <a:normAutofit/>
          </a:bodyPr>
          <a:lstStyle/>
          <a:p>
            <a:r>
              <a:rPr lang="en-US" sz="2000" dirty="0"/>
              <a:t>Submissions 3 times per year: SCY, LCM, SCM</a:t>
            </a:r>
          </a:p>
          <a:p>
            <a:r>
              <a:rPr lang="en-US" sz="2000" dirty="0"/>
              <a:t>Types of meets included</a:t>
            </a:r>
          </a:p>
          <a:p>
            <a:pPr lvl="1"/>
            <a:r>
              <a:rPr lang="en-US" sz="1600" dirty="0"/>
              <a:t>USMS Sanctioned</a:t>
            </a:r>
          </a:p>
          <a:p>
            <a:pPr lvl="1"/>
            <a:r>
              <a:rPr lang="en-US" sz="1600" dirty="0"/>
              <a:t>USMS Recognized</a:t>
            </a:r>
          </a:p>
          <a:p>
            <a:pPr lvl="1"/>
            <a:r>
              <a:rPr lang="en-US" sz="1600" dirty="0"/>
              <a:t>USA Sanctioned</a:t>
            </a:r>
          </a:p>
          <a:p>
            <a:pPr lvl="1"/>
            <a:r>
              <a:rPr lang="en-US" sz="1600" dirty="0"/>
              <a:t>Other Recognized Meets</a:t>
            </a:r>
          </a:p>
          <a:p>
            <a:r>
              <a:rPr lang="en-US" sz="2000" dirty="0"/>
              <a:t>Responsible only for meets held in CT</a:t>
            </a:r>
          </a:p>
          <a:p>
            <a:r>
              <a:rPr lang="en-US" sz="2000" dirty="0"/>
              <a:t>Process</a:t>
            </a:r>
          </a:p>
          <a:p>
            <a:pPr marL="800100" lvl="1" indent="-342900">
              <a:buFont typeface="+mj-lt"/>
              <a:buAutoNum type="arabicPeriod"/>
            </a:pPr>
            <a:r>
              <a:rPr lang="en-US" sz="1600" dirty="0"/>
              <a:t>Make sure all CT meets are present in the USMS database</a:t>
            </a:r>
          </a:p>
          <a:p>
            <a:pPr marL="800100" lvl="1" indent="-342900">
              <a:buFont typeface="+mj-lt"/>
              <a:buAutoNum type="arabicPeriod"/>
            </a:pPr>
            <a:r>
              <a:rPr lang="en-US" sz="1600" dirty="0"/>
              <a:t>Check to see if there are any USA meets to include and enter those swimmers and results </a:t>
            </a:r>
          </a:p>
          <a:p>
            <a:pPr marL="800100" lvl="1" indent="-342900">
              <a:buFont typeface="+mj-lt"/>
              <a:buAutoNum type="arabicPeriod"/>
            </a:pPr>
            <a:r>
              <a:rPr lang="en-US" sz="1600" dirty="0"/>
              <a:t>Create the Top Ten Report, review and upload to USMS</a:t>
            </a:r>
          </a:p>
          <a:p>
            <a:pPr marL="800100" lvl="1" indent="-342900">
              <a:buFont typeface="+mj-lt"/>
              <a:buAutoNum type="arabicPeriod"/>
            </a:pPr>
            <a:r>
              <a:rPr lang="en-US" sz="1600" dirty="0"/>
              <a:t>Make sure there is a pool length certification for each meet (USA certifications do not count)</a:t>
            </a:r>
            <a:endParaRPr lang="en-US" sz="800" dirty="0"/>
          </a:p>
          <a:p>
            <a:pPr marL="457200" lvl="1" indent="0">
              <a:buNone/>
            </a:pPr>
            <a:endParaRPr lang="en-US" sz="1600" dirty="0"/>
          </a:p>
          <a:p>
            <a:pPr lvl="1"/>
            <a:endParaRPr lang="en-US" sz="1600" dirty="0"/>
          </a:p>
          <a:p>
            <a:pPr lvl="1"/>
            <a:endParaRPr lang="en-US" sz="16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8794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4D13C5-812D-7949-A5BB-7FB593767C2A}"/>
              </a:ext>
            </a:extLst>
          </p:cNvPr>
          <p:cNvSpPr>
            <a:spLocks noGrp="1"/>
          </p:cNvSpPr>
          <p:nvPr>
            <p:ph type="title"/>
          </p:nvPr>
        </p:nvSpPr>
        <p:spPr>
          <a:xfrm>
            <a:off x="643467" y="321734"/>
            <a:ext cx="10905066" cy="788831"/>
          </a:xfrm>
        </p:spPr>
        <p:txBody>
          <a:bodyPr>
            <a:normAutofit fontScale="90000"/>
          </a:bodyPr>
          <a:lstStyle/>
          <a:p>
            <a:r>
              <a:rPr lang="en-US" sz="3600" dirty="0"/>
              <a:t>USMS List of Measured Pools in CT</a:t>
            </a:r>
            <a:br>
              <a:rPr lang="en-US" sz="3600" dirty="0"/>
            </a:br>
            <a:endParaRPr lang="en-US" sz="18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Table&#10;&#10;Description automatically generated">
            <a:extLst>
              <a:ext uri="{FF2B5EF4-FFF2-40B4-BE49-F238E27FC236}">
                <a16:creationId xmlns:a16="http://schemas.microsoft.com/office/drawing/2014/main" id="{85945354-F1F4-784F-BC29-ECA42D560ADD}"/>
              </a:ext>
            </a:extLst>
          </p:cNvPr>
          <p:cNvPicPr>
            <a:picLocks noChangeAspect="1"/>
          </p:cNvPicPr>
          <p:nvPr/>
        </p:nvPicPr>
        <p:blipFill>
          <a:blip r:embed="rId2"/>
          <a:stretch>
            <a:fillRect/>
          </a:stretch>
        </p:blipFill>
        <p:spPr>
          <a:xfrm>
            <a:off x="0" y="1051397"/>
            <a:ext cx="12192000" cy="4755206"/>
          </a:xfrm>
          <a:prstGeom prst="rect">
            <a:avLst/>
          </a:prstGeom>
        </p:spPr>
      </p:pic>
      <p:sp>
        <p:nvSpPr>
          <p:cNvPr id="5" name="TextBox 4">
            <a:extLst>
              <a:ext uri="{FF2B5EF4-FFF2-40B4-BE49-F238E27FC236}">
                <a16:creationId xmlns:a16="http://schemas.microsoft.com/office/drawing/2014/main" id="{8E79A3F2-DD40-7C42-BBA2-19A0D64B3209}"/>
              </a:ext>
            </a:extLst>
          </p:cNvPr>
          <p:cNvSpPr txBox="1"/>
          <p:nvPr/>
        </p:nvSpPr>
        <p:spPr>
          <a:xfrm>
            <a:off x="1180617" y="5991687"/>
            <a:ext cx="10367915" cy="338554"/>
          </a:xfrm>
          <a:prstGeom prst="rect">
            <a:avLst/>
          </a:prstGeom>
          <a:noFill/>
        </p:spPr>
        <p:txBody>
          <a:bodyPr wrap="square" rtlCol="0">
            <a:spAutoFit/>
          </a:bodyPr>
          <a:lstStyle/>
          <a:p>
            <a:r>
              <a:rPr lang="en-US" sz="1600" dirty="0">
                <a:solidFill>
                  <a:srgbClr val="0070C0"/>
                </a:solidFill>
              </a:rPr>
              <a:t>https://</a:t>
            </a:r>
            <a:r>
              <a:rPr lang="en-US" sz="1600" dirty="0" err="1">
                <a:solidFill>
                  <a:srgbClr val="0070C0"/>
                </a:solidFill>
              </a:rPr>
              <a:t>www.usms.org</a:t>
            </a:r>
            <a:r>
              <a:rPr lang="en-US" sz="1600" dirty="0">
                <a:solidFill>
                  <a:srgbClr val="0070C0"/>
                </a:solidFill>
              </a:rPr>
              <a:t>/volunteer-central/guide-to-local-operations/</a:t>
            </a:r>
            <a:r>
              <a:rPr lang="en-US" sz="1600" dirty="0" err="1">
                <a:solidFill>
                  <a:srgbClr val="0070C0"/>
                </a:solidFill>
              </a:rPr>
              <a:t>lmsc</a:t>
            </a:r>
            <a:r>
              <a:rPr lang="en-US" sz="1600" dirty="0">
                <a:solidFill>
                  <a:srgbClr val="0070C0"/>
                </a:solidFill>
              </a:rPr>
              <a:t>-operations/top-ten-recorders</a:t>
            </a:r>
          </a:p>
        </p:txBody>
      </p:sp>
    </p:spTree>
    <p:extLst>
      <p:ext uri="{BB962C8B-B14F-4D97-AF65-F5344CB8AC3E}">
        <p14:creationId xmlns:p14="http://schemas.microsoft.com/office/powerpoint/2010/main" val="229987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C834C-04E2-3F4D-AC6E-898E30646148}"/>
              </a:ext>
            </a:extLst>
          </p:cNvPr>
          <p:cNvSpPr>
            <a:spLocks noGrp="1"/>
          </p:cNvSpPr>
          <p:nvPr>
            <p:ph type="title"/>
          </p:nvPr>
        </p:nvSpPr>
        <p:spPr/>
        <p:txBody>
          <a:bodyPr/>
          <a:lstStyle/>
          <a:p>
            <a:r>
              <a:rPr lang="en-US" dirty="0"/>
              <a:t>Pool Length Certification Form</a:t>
            </a:r>
          </a:p>
        </p:txBody>
      </p:sp>
      <p:pic>
        <p:nvPicPr>
          <p:cNvPr id="4" name="Picture 3" descr="Table&#10;&#10;Description automatically generated">
            <a:extLst>
              <a:ext uri="{FF2B5EF4-FFF2-40B4-BE49-F238E27FC236}">
                <a16:creationId xmlns:a16="http://schemas.microsoft.com/office/drawing/2014/main" id="{54A8AC52-C499-524E-A4A7-CD0148D71AE6}"/>
              </a:ext>
            </a:extLst>
          </p:cNvPr>
          <p:cNvPicPr>
            <a:picLocks noChangeAspect="1"/>
          </p:cNvPicPr>
          <p:nvPr/>
        </p:nvPicPr>
        <p:blipFill>
          <a:blip r:embed="rId2"/>
          <a:stretch>
            <a:fillRect/>
          </a:stretch>
        </p:blipFill>
        <p:spPr>
          <a:xfrm>
            <a:off x="1173163" y="1547813"/>
            <a:ext cx="9245600" cy="4229100"/>
          </a:xfrm>
          <a:prstGeom prst="rect">
            <a:avLst/>
          </a:prstGeom>
        </p:spPr>
      </p:pic>
      <p:sp>
        <p:nvSpPr>
          <p:cNvPr id="5" name="TextBox 4">
            <a:extLst>
              <a:ext uri="{FF2B5EF4-FFF2-40B4-BE49-F238E27FC236}">
                <a16:creationId xmlns:a16="http://schemas.microsoft.com/office/drawing/2014/main" id="{10E330E7-D2F3-554E-AE25-34F08C00AB16}"/>
              </a:ext>
            </a:extLst>
          </p:cNvPr>
          <p:cNvSpPr txBox="1"/>
          <p:nvPr/>
        </p:nvSpPr>
        <p:spPr>
          <a:xfrm>
            <a:off x="1180617" y="5991687"/>
            <a:ext cx="10367915" cy="338554"/>
          </a:xfrm>
          <a:prstGeom prst="rect">
            <a:avLst/>
          </a:prstGeom>
          <a:noFill/>
        </p:spPr>
        <p:txBody>
          <a:bodyPr wrap="square" rtlCol="0">
            <a:spAutoFit/>
          </a:bodyPr>
          <a:lstStyle/>
          <a:p>
            <a:r>
              <a:rPr lang="en-US" sz="1600" dirty="0">
                <a:solidFill>
                  <a:srgbClr val="0070C0"/>
                </a:solidFill>
              </a:rPr>
              <a:t>https://</a:t>
            </a:r>
            <a:r>
              <a:rPr lang="en-US" sz="1600" dirty="0" err="1">
                <a:solidFill>
                  <a:srgbClr val="0070C0"/>
                </a:solidFill>
              </a:rPr>
              <a:t>www.usms.org</a:t>
            </a:r>
            <a:r>
              <a:rPr lang="en-US" sz="1600" dirty="0">
                <a:solidFill>
                  <a:srgbClr val="0070C0"/>
                </a:solidFill>
              </a:rPr>
              <a:t>/volunteer-central/guide-to-local-operations/</a:t>
            </a:r>
            <a:r>
              <a:rPr lang="en-US" sz="1600" dirty="0" err="1">
                <a:solidFill>
                  <a:srgbClr val="0070C0"/>
                </a:solidFill>
              </a:rPr>
              <a:t>lmsc</a:t>
            </a:r>
            <a:r>
              <a:rPr lang="en-US" sz="1600" dirty="0">
                <a:solidFill>
                  <a:srgbClr val="0070C0"/>
                </a:solidFill>
              </a:rPr>
              <a:t>-operations/top-ten-recorders</a:t>
            </a:r>
          </a:p>
        </p:txBody>
      </p:sp>
    </p:spTree>
    <p:extLst>
      <p:ext uri="{BB962C8B-B14F-4D97-AF65-F5344CB8AC3E}">
        <p14:creationId xmlns:p14="http://schemas.microsoft.com/office/powerpoint/2010/main" val="230351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4D13C5-812D-7949-A5BB-7FB593767C2A}"/>
              </a:ext>
            </a:extLst>
          </p:cNvPr>
          <p:cNvSpPr>
            <a:spLocks noGrp="1"/>
          </p:cNvSpPr>
          <p:nvPr>
            <p:ph type="title"/>
          </p:nvPr>
        </p:nvSpPr>
        <p:spPr>
          <a:xfrm>
            <a:off x="643467" y="321734"/>
            <a:ext cx="10905066" cy="1135737"/>
          </a:xfrm>
        </p:spPr>
        <p:txBody>
          <a:bodyPr>
            <a:normAutofit/>
          </a:bodyPr>
          <a:lstStyle/>
          <a:p>
            <a:r>
              <a:rPr lang="en-US" sz="3600" dirty="0"/>
              <a:t>Application for Records</a:t>
            </a:r>
          </a:p>
        </p:txBody>
      </p:sp>
      <p:sp>
        <p:nvSpPr>
          <p:cNvPr id="3" name="Content Placeholder 2">
            <a:extLst>
              <a:ext uri="{FF2B5EF4-FFF2-40B4-BE49-F238E27FC236}">
                <a16:creationId xmlns:a16="http://schemas.microsoft.com/office/drawing/2014/main" id="{E3051A95-B419-D349-9C27-9FEF46EEC98F}"/>
              </a:ext>
            </a:extLst>
          </p:cNvPr>
          <p:cNvSpPr>
            <a:spLocks noGrp="1"/>
          </p:cNvSpPr>
          <p:nvPr>
            <p:ph idx="1"/>
          </p:nvPr>
        </p:nvSpPr>
        <p:spPr>
          <a:xfrm>
            <a:off x="643467" y="1457471"/>
            <a:ext cx="10905066" cy="4719492"/>
          </a:xfrm>
        </p:spPr>
        <p:txBody>
          <a:bodyPr>
            <a:normAutofit/>
          </a:bodyPr>
          <a:lstStyle/>
          <a:p>
            <a:r>
              <a:rPr lang="en-US" sz="2000" dirty="0"/>
              <a:t>World records due within 60 days (can only be done in USMS meet, not USA sanctioned)</a:t>
            </a:r>
          </a:p>
          <a:p>
            <a:r>
              <a:rPr lang="en-US" sz="2000" dirty="0"/>
              <a:t>National records due within 90 days of end of season</a:t>
            </a:r>
          </a:p>
          <a:p>
            <a:pPr marL="0" indent="0">
              <a:buNone/>
            </a:pPr>
            <a:endParaRPr lang="en-US" sz="2000" dirty="0"/>
          </a:p>
          <a:p>
            <a:pPr marL="0" indent="0">
              <a:buNone/>
            </a:pPr>
            <a:r>
              <a:rPr lang="en-US" sz="2000" u="sng" dirty="0"/>
              <a:t>Application</a:t>
            </a:r>
            <a:r>
              <a:rPr lang="en-US" sz="2000" dirty="0"/>
              <a:t> (signed by meet referee)</a:t>
            </a:r>
            <a:endParaRPr lang="en-US" sz="2000" u="sng" dirty="0"/>
          </a:p>
          <a:p>
            <a:r>
              <a:rPr lang="en-US" sz="2000" dirty="0"/>
              <a:t>Timing system; number of pads, buttons or watches (watches not accepted for world records)</a:t>
            </a:r>
          </a:p>
          <a:p>
            <a:r>
              <a:rPr lang="en-US" sz="2000" dirty="0"/>
              <a:t>Confirmation of swimmer’s age (birth certificate or passport)</a:t>
            </a:r>
          </a:p>
          <a:p>
            <a:r>
              <a:rPr lang="en-US" sz="2000" dirty="0"/>
              <a:t>If bulkhead, Pool Length Confirmation Form at end of session record was done</a:t>
            </a:r>
          </a:p>
          <a:p>
            <a:r>
              <a:rPr lang="en-US" sz="2000" dirty="0"/>
              <a:t>Results:</a:t>
            </a:r>
          </a:p>
          <a:p>
            <a:pPr lvl="1"/>
            <a:r>
              <a:rPr lang="en-US" sz="1600" dirty="0"/>
              <a:t>Heat sheet showing swimmer, event number, heat and lane</a:t>
            </a:r>
          </a:p>
          <a:p>
            <a:pPr lvl="1"/>
            <a:r>
              <a:rPr lang="en-US" sz="1600" b="1" dirty="0"/>
              <a:t>Printout of timing system </a:t>
            </a:r>
            <a:r>
              <a:rPr lang="en-US" sz="1600" dirty="0"/>
              <a:t>showing event, heat, lane and splits (meet results are not a substitute)</a:t>
            </a:r>
          </a:p>
          <a:p>
            <a:pPr marL="457200" lvl="1" indent="0">
              <a:buNone/>
            </a:pPr>
            <a:endParaRPr lang="en-US" sz="1600" dirty="0"/>
          </a:p>
          <a:p>
            <a:pPr lvl="1"/>
            <a:endParaRPr lang="en-US" sz="1600" dirty="0"/>
          </a:p>
          <a:p>
            <a:pPr lvl="1"/>
            <a:endParaRPr lang="en-US" sz="16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CEDD101A-9CE4-2C47-B7B5-9DC2A970B539}"/>
              </a:ext>
            </a:extLst>
          </p:cNvPr>
          <p:cNvSpPr txBox="1"/>
          <p:nvPr/>
        </p:nvSpPr>
        <p:spPr>
          <a:xfrm>
            <a:off x="1180214" y="5550195"/>
            <a:ext cx="10368319" cy="738664"/>
          </a:xfrm>
          <a:prstGeom prst="rect">
            <a:avLst/>
          </a:prstGeom>
          <a:noFill/>
        </p:spPr>
        <p:txBody>
          <a:bodyPr wrap="square" rtlCol="0">
            <a:spAutoFit/>
          </a:bodyPr>
          <a:lstStyle/>
          <a:p>
            <a:r>
              <a:rPr lang="en-US" sz="1400" dirty="0">
                <a:solidFill>
                  <a:srgbClr val="0070C0"/>
                </a:solidFill>
              </a:rPr>
              <a:t>https://</a:t>
            </a:r>
            <a:r>
              <a:rPr lang="en-US" sz="1400" dirty="0" err="1">
                <a:solidFill>
                  <a:srgbClr val="0070C0"/>
                </a:solidFill>
              </a:rPr>
              <a:t>usms-cdn.azureedge.net</a:t>
            </a:r>
            <a:r>
              <a:rPr lang="en-US" sz="1400" dirty="0">
                <a:solidFill>
                  <a:srgbClr val="0070C0"/>
                </a:solidFill>
              </a:rPr>
              <a:t>/-/media/</a:t>
            </a:r>
            <a:r>
              <a:rPr lang="en-US" sz="1400" dirty="0" err="1">
                <a:solidFill>
                  <a:srgbClr val="0070C0"/>
                </a:solidFill>
              </a:rPr>
              <a:t>usms</a:t>
            </a:r>
            <a:r>
              <a:rPr lang="en-US" sz="1400" dirty="0">
                <a:solidFill>
                  <a:srgbClr val="0070C0"/>
                </a:solidFill>
              </a:rPr>
              <a:t>/pdfs/guide%20to%20operations%20-%20gto/top%2010%20and%20rec%20and%20tab/</a:t>
            </a:r>
            <a:r>
              <a:rPr lang="en-US" sz="1400" dirty="0" err="1">
                <a:solidFill>
                  <a:srgbClr val="0070C0"/>
                </a:solidFill>
              </a:rPr>
              <a:t>gto_rectab_record_application.pdf?rev</a:t>
            </a:r>
            <a:r>
              <a:rPr lang="en-US" sz="1400" dirty="0">
                <a:solidFill>
                  <a:srgbClr val="0070C0"/>
                </a:solidFill>
              </a:rPr>
              <a:t>=973142718c58430b905c7b396ad404e5&amp;hash=CB01C55CDC5EC6B0C002E2EDA76AC293</a:t>
            </a:r>
          </a:p>
        </p:txBody>
      </p:sp>
    </p:spTree>
    <p:extLst>
      <p:ext uri="{BB962C8B-B14F-4D97-AF65-F5344CB8AC3E}">
        <p14:creationId xmlns:p14="http://schemas.microsoft.com/office/powerpoint/2010/main" val="383564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able&#10;&#10;Description automatically generated">
            <a:extLst>
              <a:ext uri="{FF2B5EF4-FFF2-40B4-BE49-F238E27FC236}">
                <a16:creationId xmlns:a16="http://schemas.microsoft.com/office/drawing/2014/main" id="{636C669F-21A6-5F4A-A406-93BC7D92FBA4}"/>
              </a:ext>
            </a:extLst>
          </p:cNvPr>
          <p:cNvPicPr>
            <a:picLocks noChangeAspect="1"/>
          </p:cNvPicPr>
          <p:nvPr/>
        </p:nvPicPr>
        <p:blipFill>
          <a:blip r:embed="rId2"/>
          <a:stretch>
            <a:fillRect/>
          </a:stretch>
        </p:blipFill>
        <p:spPr>
          <a:xfrm>
            <a:off x="1099529" y="643467"/>
            <a:ext cx="9992941"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73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C5B449ED-FC87-6C40-ACAC-0C0C77BBF703}"/>
              </a:ext>
            </a:extLst>
          </p:cNvPr>
          <p:cNvPicPr>
            <a:picLocks noChangeAspect="1"/>
          </p:cNvPicPr>
          <p:nvPr/>
        </p:nvPicPr>
        <p:blipFill>
          <a:blip r:embed="rId2"/>
          <a:stretch>
            <a:fillRect/>
          </a:stretch>
        </p:blipFill>
        <p:spPr>
          <a:xfrm>
            <a:off x="254000" y="946150"/>
            <a:ext cx="11684000" cy="4965700"/>
          </a:xfrm>
          <a:prstGeom prst="rect">
            <a:avLst/>
          </a:prstGeom>
        </p:spPr>
      </p:pic>
    </p:spTree>
    <p:extLst>
      <p:ext uri="{BB962C8B-B14F-4D97-AF65-F5344CB8AC3E}">
        <p14:creationId xmlns:p14="http://schemas.microsoft.com/office/powerpoint/2010/main" val="3992983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431</Words>
  <Application>Microsoft Macintosh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Review of Top Ten and Records Requirements</vt:lpstr>
      <vt:lpstr>Meet Results</vt:lpstr>
      <vt:lpstr>Top Ten</vt:lpstr>
      <vt:lpstr>USMS List of Measured Pools in CT </vt:lpstr>
      <vt:lpstr>Pool Length Certification Form</vt:lpstr>
      <vt:lpstr>Application for Records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Top Ten and Records Requirements</dc:title>
  <dc:creator>Tait Michael</dc:creator>
  <cp:lastModifiedBy>Tait Michael</cp:lastModifiedBy>
  <cp:revision>9</cp:revision>
  <dcterms:created xsi:type="dcterms:W3CDTF">2022-01-12T15:33:16Z</dcterms:created>
  <dcterms:modified xsi:type="dcterms:W3CDTF">2022-01-13T00:53:12Z</dcterms:modified>
</cp:coreProperties>
</file>